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25" d="100"/>
          <a:sy n="25" d="100"/>
        </p:scale>
        <p:origin x="192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F90DA-BCB2-4D44-BE52-E43AAB0423BD}" type="datetimeFigureOut">
              <a:rPr lang="en-US" smtClean="0"/>
              <a:t>2/5/21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93310-187A-8B43-9F87-62975730E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596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F90DA-BCB2-4D44-BE52-E43AAB0423BD}" type="datetimeFigureOut">
              <a:rPr lang="en-US" smtClean="0"/>
              <a:t>2/5/21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93310-187A-8B43-9F87-62975730E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909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F90DA-BCB2-4D44-BE52-E43AAB0423BD}" type="datetimeFigureOut">
              <a:rPr lang="en-US" smtClean="0"/>
              <a:t>2/5/21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93310-187A-8B43-9F87-62975730E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97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F90DA-BCB2-4D44-BE52-E43AAB0423BD}" type="datetimeFigureOut">
              <a:rPr lang="en-US" smtClean="0"/>
              <a:t>2/5/21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93310-187A-8B43-9F87-62975730E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799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F90DA-BCB2-4D44-BE52-E43AAB0423BD}" type="datetimeFigureOut">
              <a:rPr lang="en-US" smtClean="0"/>
              <a:t>2/5/21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93310-187A-8B43-9F87-62975730E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173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F90DA-BCB2-4D44-BE52-E43AAB0423BD}" type="datetimeFigureOut">
              <a:rPr lang="en-US" smtClean="0"/>
              <a:t>2/5/21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93310-187A-8B43-9F87-62975730E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962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F90DA-BCB2-4D44-BE52-E43AAB0423BD}" type="datetimeFigureOut">
              <a:rPr lang="en-US" smtClean="0"/>
              <a:t>2/5/21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93310-187A-8B43-9F87-62975730E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111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F90DA-BCB2-4D44-BE52-E43AAB0423BD}" type="datetimeFigureOut">
              <a:rPr lang="en-US" smtClean="0"/>
              <a:t>2/5/21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93310-187A-8B43-9F87-62975730E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959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F90DA-BCB2-4D44-BE52-E43AAB0423BD}" type="datetimeFigureOut">
              <a:rPr lang="en-US" smtClean="0"/>
              <a:t>2/5/21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93310-187A-8B43-9F87-62975730E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338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F90DA-BCB2-4D44-BE52-E43AAB0423BD}" type="datetimeFigureOut">
              <a:rPr lang="en-US" smtClean="0"/>
              <a:t>2/5/21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93310-187A-8B43-9F87-62975730E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143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F90DA-BCB2-4D44-BE52-E43AAB0423BD}" type="datetimeFigureOut">
              <a:rPr lang="en-US" smtClean="0"/>
              <a:t>2/5/21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93310-187A-8B43-9F87-62975730E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491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1F90DA-BCB2-4D44-BE52-E43AAB0423BD}" type="datetimeFigureOut">
              <a:rPr lang="en-US" smtClean="0"/>
              <a:t>2/5/21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93310-187A-8B43-9F87-62975730E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983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494460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</cp:revision>
  <dcterms:created xsi:type="dcterms:W3CDTF">2021-02-05T20:22:38Z</dcterms:created>
  <dcterms:modified xsi:type="dcterms:W3CDTF">2021-02-05T20:23:48Z</dcterms:modified>
</cp:coreProperties>
</file>